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Описание педагогической практики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Может быть как в форме таблицы, так и в свободной форме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Не делая ничего никогда не получишь результат, самое трудное начать.</a:t>
            </a:r>
          </a:p>
          <a:p>
            <a:r>
              <a:rPr lang="ru-RU" dirty="0" smtClean="0"/>
              <a:t>А начало было в работе творческих групп по новым технологиям, </a:t>
            </a:r>
            <a:r>
              <a:rPr lang="ru-RU" smtClean="0"/>
              <a:t>где продолжение?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Педагогическая практика-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к</a:t>
            </a:r>
            <a:r>
              <a:rPr lang="ru-RU" dirty="0" smtClean="0"/>
              <a:t>онкретный практический метод педагога, понятный в применении как теоретически, так и практически для читающего вашу практику;</a:t>
            </a:r>
          </a:p>
          <a:p>
            <a:r>
              <a:rPr lang="ru-RU" dirty="0" smtClean="0"/>
              <a:t>э</a:t>
            </a:r>
            <a:r>
              <a:rPr lang="ru-RU" dirty="0" smtClean="0"/>
              <a:t>то не только и не столько теория, а описание практических форм, приемов и методов работы с детьми приводящим к  положительным, реально ощутимым и диагностируемым результатам;</a:t>
            </a:r>
          </a:p>
          <a:p>
            <a:pPr>
              <a:buNone/>
            </a:pPr>
            <a:r>
              <a:rPr lang="ru-RU" dirty="0" smtClean="0"/>
              <a:t>(при согласовании с педагогом любой педагог получает готовый продукт </a:t>
            </a:r>
            <a:r>
              <a:rPr lang="ru-RU" smtClean="0"/>
              <a:t>для использования)</a:t>
            </a:r>
            <a:endParaRPr lang="ru-RU" dirty="0" smtClean="0"/>
          </a:p>
          <a:p>
            <a:r>
              <a:rPr lang="ru-RU" dirty="0" smtClean="0"/>
              <a:t>в</a:t>
            </a:r>
            <a:r>
              <a:rPr lang="ru-RU" dirty="0" smtClean="0"/>
              <a:t> описании практик не уместны фотографии.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Примерный план описания практики в свободном изложении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err="1" smtClean="0"/>
              <a:t>Полное</a:t>
            </a:r>
            <a:r>
              <a:rPr lang="en-US" dirty="0" smtClean="0"/>
              <a:t> </a:t>
            </a:r>
            <a:r>
              <a:rPr lang="en-US" dirty="0" err="1" smtClean="0"/>
              <a:t>наименование</a:t>
            </a:r>
            <a:r>
              <a:rPr lang="en-US" dirty="0" smtClean="0"/>
              <a:t> образовательной организации</a:t>
            </a:r>
            <a:endParaRPr lang="ru-RU" dirty="0" smtClean="0"/>
          </a:p>
          <a:p>
            <a:pPr lvl="0"/>
            <a:r>
              <a:rPr lang="ru-RU" dirty="0" smtClean="0"/>
              <a:t>Автор(</a:t>
            </a:r>
            <a:r>
              <a:rPr lang="ru-RU" dirty="0" err="1" smtClean="0"/>
              <a:t>ы</a:t>
            </a:r>
            <a:r>
              <a:rPr lang="ru-RU" dirty="0" smtClean="0"/>
              <a:t>) ФИО с указанием должности </a:t>
            </a:r>
          </a:p>
          <a:p>
            <a:pPr lvl="0"/>
            <a:r>
              <a:rPr lang="ru-RU" dirty="0" smtClean="0"/>
              <a:t>Контактные данные (телефон, </a:t>
            </a:r>
            <a:r>
              <a:rPr lang="en-US" dirty="0" smtClean="0"/>
              <a:t>e</a:t>
            </a:r>
            <a:r>
              <a:rPr lang="ru-RU" dirty="0" smtClean="0"/>
              <a:t>-</a:t>
            </a:r>
            <a:r>
              <a:rPr lang="en-US" dirty="0" smtClean="0"/>
              <a:t>mail</a:t>
            </a:r>
            <a:r>
              <a:rPr lang="ru-RU" dirty="0" smtClean="0"/>
              <a:t>)</a:t>
            </a:r>
          </a:p>
          <a:p>
            <a:pPr lvl="0"/>
            <a:r>
              <a:rPr lang="en-US" dirty="0" err="1" smtClean="0"/>
              <a:t>Название</a:t>
            </a:r>
            <a:r>
              <a:rPr lang="en-US" dirty="0" smtClean="0"/>
              <a:t> практики</a:t>
            </a:r>
            <a:endParaRPr lang="ru-RU" dirty="0" smtClean="0"/>
          </a:p>
          <a:p>
            <a:pPr lvl="0"/>
            <a:r>
              <a:rPr lang="ru-RU" dirty="0" smtClean="0"/>
              <a:t>Уровень образования (дошкольное образование, начальная школа…)</a:t>
            </a:r>
          </a:p>
          <a:p>
            <a:pPr lvl="0"/>
            <a:r>
              <a:rPr lang="en-US" dirty="0" err="1" smtClean="0"/>
              <a:t>Целевые</a:t>
            </a:r>
            <a:r>
              <a:rPr lang="en-US" dirty="0" smtClean="0"/>
              <a:t> </a:t>
            </a:r>
            <a:r>
              <a:rPr lang="en-US" dirty="0" err="1" smtClean="0"/>
              <a:t>группы</a:t>
            </a:r>
            <a:r>
              <a:rPr lang="en-US" dirty="0" smtClean="0"/>
              <a:t> практики</a:t>
            </a:r>
            <a:endParaRPr lang="ru-RU" dirty="0" smtClean="0"/>
          </a:p>
          <a:p>
            <a:pPr lvl="0"/>
            <a:r>
              <a:rPr lang="ru-RU" dirty="0" smtClean="0"/>
              <a:t>Основная идея, проблема направление практики (актуальность, цели, задачи)</a:t>
            </a:r>
          </a:p>
          <a:p>
            <a:pPr lvl="0"/>
            <a:r>
              <a:rPr lang="ru-RU" dirty="0" smtClean="0"/>
              <a:t>Вид деятельности (формы организации детской деятельности)</a:t>
            </a:r>
          </a:p>
          <a:p>
            <a:pPr lvl="0"/>
            <a:r>
              <a:rPr lang="ru-RU" dirty="0" smtClean="0"/>
              <a:t>Логика (технология, способы) решения задач </a:t>
            </a:r>
          </a:p>
          <a:p>
            <a:pPr lvl="0"/>
            <a:r>
              <a:rPr lang="ru-RU" dirty="0" smtClean="0"/>
              <a:t>Структурные компоненты практики (что бы описать составьте в форме модели практики)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Примерный план описания практики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 Содержательные компоненты (более подробное описание структурных компонентов).Технологическая основа, Предметное содержание, Цели обучения, Задачи обучения, Планируемые результаты обучения, Система контроля и оценки образовательных результатов.</a:t>
            </a:r>
          </a:p>
          <a:p>
            <a:pPr lvl="0"/>
            <a:r>
              <a:rPr lang="ru-RU" dirty="0" smtClean="0"/>
              <a:t>Организационные механизмы  практики (формы организации детей и родителей)</a:t>
            </a:r>
          </a:p>
          <a:p>
            <a:pPr lvl="0"/>
            <a:r>
              <a:rPr lang="ru-RU" dirty="0" smtClean="0"/>
              <a:t>Результаты и достижения при реализации практики</a:t>
            </a:r>
          </a:p>
          <a:p>
            <a:pPr lvl="0"/>
            <a:r>
              <a:rPr lang="ru-RU" dirty="0" smtClean="0"/>
              <a:t>Значимость результатов для сферы образования Красноярского края, где применима (укажите критерии, параметры, индикаторы измерения результативности реализации практики)</a:t>
            </a:r>
          </a:p>
          <a:p>
            <a:pPr lvl="0"/>
            <a:r>
              <a:rPr lang="en-US" dirty="0" err="1" smtClean="0"/>
              <a:t>Проблемы</a:t>
            </a:r>
            <a:r>
              <a:rPr lang="en-US" dirty="0" smtClean="0"/>
              <a:t>, </a:t>
            </a:r>
            <a:r>
              <a:rPr lang="en-US" dirty="0" err="1" smtClean="0"/>
              <a:t>трудности</a:t>
            </a:r>
            <a:r>
              <a:rPr lang="en-US" dirty="0" smtClean="0"/>
              <a:t> в </a:t>
            </a:r>
            <a:r>
              <a:rPr lang="en-US" dirty="0" err="1" smtClean="0"/>
              <a:t>реализации</a:t>
            </a:r>
            <a:r>
              <a:rPr lang="en-US" dirty="0" smtClean="0"/>
              <a:t> практики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Примерный план описания практики в свободном изложении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smtClean="0"/>
              <a:t>Уровень становления практики для оформления в региональный образовательный Атлас</a:t>
            </a:r>
          </a:p>
          <a:p>
            <a:pPr lvl="0"/>
            <a:r>
              <a:rPr lang="ru-RU" dirty="0" smtClean="0"/>
              <a:t>Готовность обеспечить научно-методическое сопровождение внедрения результатов проекта в массовую практику</a:t>
            </a:r>
          </a:p>
          <a:p>
            <a:pPr lvl="0"/>
            <a:r>
              <a:rPr lang="ru-RU" dirty="0" smtClean="0"/>
              <a:t>Наличие рекомендательных писем от государственных образовательных организаций высшего образования, государственных научно-исследовательских институтов в сфере образования, психологии, социологии, подтверждающих значимость практики для сферы образования Красноярского края</a:t>
            </a:r>
          </a:p>
          <a:p>
            <a:pPr lvl="0"/>
            <a:r>
              <a:rPr lang="ru-RU" dirty="0" smtClean="0"/>
              <a:t>Наличие научного руководителя реализации практики</a:t>
            </a:r>
          </a:p>
          <a:p>
            <a:pPr lvl="0"/>
            <a:r>
              <a:rPr lang="ru-RU" dirty="0" smtClean="0"/>
              <a:t>Наличие опубликованных материалов в рецензируемых изданиях по теме реализуемой практики. Укажите ссылку на источник.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 практики в форме таблицы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п.8  Направление практики - проблема  (на формирование чего направлена практика)</a:t>
            </a:r>
          </a:p>
          <a:p>
            <a:r>
              <a:rPr lang="ru-RU" dirty="0" smtClean="0"/>
              <a:t>п.10 Специфика, на кого направлена практика подробно (воспитанники старшего дошкольного возраста 6-7 лет)</a:t>
            </a:r>
          </a:p>
          <a:p>
            <a:r>
              <a:rPr lang="ru-RU" dirty="0" smtClean="0"/>
              <a:t>п.11 Логика –технология, методика, цель, задачи</a:t>
            </a:r>
          </a:p>
          <a:p>
            <a:r>
              <a:rPr lang="ru-RU" dirty="0" smtClean="0"/>
              <a:t>п.12 Структурные компоненты – это  «скелет», «каркас» практики, лучше для себя оформить его в виде схемы.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 практики в форме таблицы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п.13 Содержательные компоненты практики это готовый материал, понятный, практический – </a:t>
            </a:r>
            <a:r>
              <a:rPr lang="ru-RU" b="1" dirty="0" smtClean="0"/>
              <a:t>развернутое писание структуры (предыдущего пункта)</a:t>
            </a:r>
            <a:r>
              <a:rPr lang="ru-RU" dirty="0" smtClean="0"/>
              <a:t>: приемы, упражнения, формы и способы организации детей, контрольно-измерительные материалы, привлечение родителей, общественных структур и т.д. (самая объемная часть).</a:t>
            </a:r>
          </a:p>
          <a:p>
            <a:r>
              <a:rPr lang="ru-RU" dirty="0" smtClean="0"/>
              <a:t>п.14 Организационные механизмы реализации практики (где, кем, каким способом, формами реализуется практика, какой период)</a:t>
            </a:r>
          </a:p>
          <a:p>
            <a:r>
              <a:rPr lang="ru-RU" dirty="0" smtClean="0"/>
              <a:t>п.15  Результаты и достижения (реальные результаты, а не ожидаемые, результаты педагогической диагностики, анкетирование родителей, достижения воспитанников в рамках данной практики)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 практики в форме таблицы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п. 16 Значимость для города, края, сферы образования – очень важный пункт, подумать подходит ли ваша практика к данному пункту, что нового, практически применимого возьмут те, кто будет знакомиться с вашей практикой.</a:t>
            </a:r>
          </a:p>
          <a:p>
            <a:r>
              <a:rPr lang="ru-RU" dirty="0" smtClean="0"/>
              <a:t>Может быть знакомая технология, но оригинальная трактовка и подача, новаторский дидактический материал и т.д.</a:t>
            </a:r>
          </a:p>
          <a:p>
            <a:r>
              <a:rPr lang="ru-RU" dirty="0" smtClean="0"/>
              <a:t>п. 17 Проблема и к чему она приводит.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Если нечего описывать, может стоит задуматься, почитать публикации, сходить в другие детские сады, познакомиться с опытом, найти свою «изюминку» и направление работы.</a:t>
            </a:r>
          </a:p>
          <a:p>
            <a:r>
              <a:rPr lang="ru-RU" dirty="0" smtClean="0"/>
              <a:t>Не забывать, что приоритетное направление нашего детского сада это комбинированная направленность: совместное обучение и воспитание детей с особыми образовательными потребностями и  без особых потребностей.</a:t>
            </a:r>
          </a:p>
          <a:p>
            <a:r>
              <a:rPr lang="ru-RU" dirty="0" smtClean="0"/>
              <a:t>А может предложите другое направление?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</TotalTime>
  <Words>646</Words>
  <Application>Microsoft Office PowerPoint</Application>
  <PresentationFormat>Экран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Описание педагогической практики</vt:lpstr>
      <vt:lpstr>Педагогическая практика-</vt:lpstr>
      <vt:lpstr>Примерный план описания практики в свободном изложении</vt:lpstr>
      <vt:lpstr>Примерный план описания практики</vt:lpstr>
      <vt:lpstr>Примерный план описания практики в свободном изложении</vt:lpstr>
      <vt:lpstr>Описание практики в форме таблицы</vt:lpstr>
      <vt:lpstr>Описание практики в форме таблицы</vt:lpstr>
      <vt:lpstr>Описание практики в форме таблицы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Описание педагогической практики</dc:title>
  <dc:creator>Детсад 47</dc:creator>
  <cp:lastModifiedBy>Детсад 47</cp:lastModifiedBy>
  <cp:revision>8</cp:revision>
  <dcterms:created xsi:type="dcterms:W3CDTF">2019-02-18T06:14:38Z</dcterms:created>
  <dcterms:modified xsi:type="dcterms:W3CDTF">2019-02-27T05:57:55Z</dcterms:modified>
</cp:coreProperties>
</file>