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7" r:id="rId5"/>
    <p:sldId id="258" r:id="rId6"/>
    <p:sldId id="267" r:id="rId7"/>
    <p:sldId id="289" r:id="rId8"/>
    <p:sldId id="260" r:id="rId9"/>
    <p:sldId id="261" r:id="rId10"/>
    <p:sldId id="291" r:id="rId11"/>
    <p:sldId id="272" r:id="rId12"/>
    <p:sldId id="273" r:id="rId13"/>
    <p:sldId id="275" r:id="rId14"/>
    <p:sldId id="276" r:id="rId15"/>
    <p:sldId id="288" r:id="rId16"/>
    <p:sldId id="277" r:id="rId17"/>
    <p:sldId id="274" r:id="rId18"/>
    <p:sldId id="293" r:id="rId19"/>
    <p:sldId id="263" r:id="rId20"/>
    <p:sldId id="264" r:id="rId21"/>
    <p:sldId id="290" r:id="rId22"/>
    <p:sldId id="281" r:id="rId23"/>
    <p:sldId id="280" r:id="rId24"/>
    <p:sldId id="282" r:id="rId25"/>
    <p:sldId id="266" r:id="rId26"/>
    <p:sldId id="292" r:id="rId27"/>
    <p:sldId id="270" r:id="rId28"/>
    <p:sldId id="29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>
      <p:cViewPr varScale="1">
        <p:scale>
          <a:sx n="87" d="100"/>
          <a:sy n="87" d="100"/>
        </p:scale>
        <p:origin x="96" y="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0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6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9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9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9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7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5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15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4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777F-DBDB-4586-A7C4-4B4A9E59EE64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93364-1EE4-4719-B47C-AC81B6296D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0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microsoft.com/office/2007/relationships/media" Target="file:///C:\Users\ALWEKSWEY\Downloads\&#1042;&#1099;&#1087;&#1091;&#1089;&#1082;&#1085;&#1086;&#1081;%20&#1074;%20&#1076;&#1077;&#1090;&#1089;&#1082;&#1086;&#1084;%20&#1089;&#1072;&#1076;&#1091;%20-%20&#8470;9%20(www.hotplayer.ru).mp3" TargetMode="Externa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file:///C:\Users\ALWEKSWEY\Downloads\&#1042;&#1099;&#1087;&#1091;&#1089;&#1082;&#1085;&#1086;&#1081;%20&#1074;%20&#1076;&#1077;&#1090;&#1089;&#1082;&#1086;&#1084;%20&#1089;&#1072;&#1076;&#1091;%20-%20&#8470;9%20(www.hotplayer.ru).mp3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10280435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8542" y="5229200"/>
            <a:ext cx="522027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руппа «Крепыши»  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– 2020 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647472"/>
              </p:ext>
            </p:extLst>
          </p:nvPr>
        </p:nvGraphicFramePr>
        <p:xfrm>
          <a:off x="2030413" y="4160838"/>
          <a:ext cx="49069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Объект упаковщика для оболочки" showAsIcon="1" r:id="rId7" imgW="4907160" imgH="685440" progId="Package">
                  <p:embed/>
                </p:oleObj>
              </mc:Choice>
              <mc:Fallback>
                <p:oleObj name="Объект упаковщика для оболочки" showAsIcon="1" r:id="rId7" imgW="490716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4160838"/>
                        <a:ext cx="490696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Выпускной в детском саду - №9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10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8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51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1412775"/>
            <a:ext cx="3395663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395663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8" b="15553"/>
          <a:stretch>
            <a:fillRect/>
          </a:stretch>
        </p:blipFill>
        <p:spPr bwMode="auto">
          <a:xfrm>
            <a:off x="827585" y="714356"/>
            <a:ext cx="742810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1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7"/>
          <a:stretch>
            <a:fillRect/>
          </a:stretch>
        </p:blipFill>
        <p:spPr bwMode="auto">
          <a:xfrm>
            <a:off x="971600" y="1071547"/>
            <a:ext cx="7200799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3"/>
            <a:ext cx="345638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4"/>
            <a:ext cx="339566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4041775" cy="244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7" b="8998"/>
          <a:stretch>
            <a:fillRect/>
          </a:stretch>
        </p:blipFill>
        <p:spPr bwMode="auto">
          <a:xfrm>
            <a:off x="827585" y="857232"/>
            <a:ext cx="7500118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19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6030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59"/>
            <a:ext cx="403542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966030"/>
            <a:ext cx="7347792" cy="513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22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3"/>
            <a:ext cx="339566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4"/>
            <a:ext cx="403542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3573016"/>
            <a:ext cx="4041775" cy="259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4"/>
            <a:ext cx="7920879" cy="533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912767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7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7"/>
            <a:ext cx="9144000" cy="6873187"/>
          </a:xfrm>
        </p:spPr>
      </p:pic>
    </p:spTree>
    <p:extLst>
      <p:ext uri="{BB962C8B-B14F-4D97-AF65-F5344CB8AC3E}">
        <p14:creationId xmlns:p14="http://schemas.microsoft.com/office/powerpoint/2010/main" val="5433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5064"/>
            <a:ext cx="3395663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9" y="1175064"/>
            <a:ext cx="3395663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5" b="15750"/>
          <a:stretch>
            <a:fillRect/>
          </a:stretch>
        </p:blipFill>
        <p:spPr bwMode="auto">
          <a:xfrm>
            <a:off x="928662" y="928670"/>
            <a:ext cx="7356999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23728" y="76470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одна страна на свете,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найти другой такой,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отмечена на карте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 – то не большой.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живет в стране той славной Замечательный народ,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куда не кинешь взглядом –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ядом друг с тобой идет.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загадка так загадка!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и не отгадать.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ответ нам подскажите,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нам ту страну искать?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востоке или на юге,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 в какой другой округе?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Говорите, там живет замечательный народ? Где же это? Как же так?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ведь это детский сад!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6" y="1564862"/>
            <a:ext cx="75231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03542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60839" cy="52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51720" y="566418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сад...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осинки,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рябинки.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Вовы, Клавы, Мишеньки -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же не вишенки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сад...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листочки,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ведь не цветочки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Голубые, аленькие -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ребята маленькие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детский сад...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дружно в нем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одной семьей растем!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Оттого и говорят: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этом доме детский сад!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183">
            <a:off x="537178" y="3188970"/>
            <a:ext cx="1656184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/>
          <a:stretch/>
        </p:blipFill>
        <p:spPr bwMode="auto">
          <a:xfrm rot="894678">
            <a:off x="-105445" y="33382"/>
            <a:ext cx="2941429" cy="3207175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363">
            <a:off x="859205" y="4984276"/>
            <a:ext cx="1157764" cy="1252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r="16390"/>
          <a:stretch/>
        </p:blipFill>
        <p:spPr bwMode="auto">
          <a:xfrm rot="843087">
            <a:off x="5684854" y="2707056"/>
            <a:ext cx="3335731" cy="3126157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186">
            <a:off x="6420042" y="804642"/>
            <a:ext cx="1759728" cy="1806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6572"/>
          <a:stretch>
            <a:fillRect/>
          </a:stretch>
        </p:blipFill>
        <p:spPr bwMode="auto">
          <a:xfrm>
            <a:off x="899592" y="928670"/>
            <a:ext cx="3395663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6" b="17205"/>
          <a:stretch>
            <a:fillRect/>
          </a:stretch>
        </p:blipFill>
        <p:spPr bwMode="auto">
          <a:xfrm>
            <a:off x="4860031" y="928670"/>
            <a:ext cx="3395663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b="7969"/>
          <a:stretch>
            <a:fillRect/>
          </a:stretch>
        </p:blipFill>
        <p:spPr bwMode="auto">
          <a:xfrm>
            <a:off x="926458" y="3714752"/>
            <a:ext cx="3395663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3300"/>
          <a:stretch>
            <a:fillRect/>
          </a:stretch>
        </p:blipFill>
        <p:spPr bwMode="auto">
          <a:xfrm>
            <a:off x="4857752" y="3714752"/>
            <a:ext cx="3395663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22105"/>
          <a:stretch>
            <a:fillRect/>
          </a:stretch>
        </p:blipFill>
        <p:spPr bwMode="auto">
          <a:xfrm>
            <a:off x="1259632" y="1142984"/>
            <a:ext cx="7056783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23728" y="769679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Много, много дней подряд,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и зимой,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ходили в детский сад,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 родной.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сюда спешили,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мы его любили,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Жалко с ним прощаться,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Жалко расставаться.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8" y="4005064"/>
            <a:ext cx="7071356" cy="212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9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480320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98884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Прощаться нам с вами настала пора,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в будущем только успеха,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счастливого детства, добра,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Веселья, улыбок и звонкого смеха!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 все, чему мы вас учили,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Плохому не станет учить детский сад!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в вас лишь добро мы вложили,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в сердечках у вас мир и лад!</a:t>
            </a:r>
          </a:p>
        </p:txBody>
      </p:sp>
    </p:spTree>
    <p:extLst>
      <p:ext uri="{BB962C8B-B14F-4D97-AF65-F5344CB8AC3E}">
        <p14:creationId xmlns:p14="http://schemas.microsoft.com/office/powerpoint/2010/main" val="35852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" y="0"/>
            <a:ext cx="9129252" cy="6936006"/>
          </a:xfrm>
        </p:spPr>
      </p:pic>
      <p:sp>
        <p:nvSpPr>
          <p:cNvPr id="5" name="Прямоугольник 4"/>
          <p:cNvSpPr/>
          <p:nvPr/>
        </p:nvSpPr>
        <p:spPr>
          <a:xfrm>
            <a:off x="4788024" y="1557108"/>
            <a:ext cx="3707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вы завершили,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сегодня выпускной,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вы маленькими были,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Ждет вас мир теперь большой.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первая ступенька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Вами пройдена сейчас,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Подготовьтесь хорошенько: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школа, первый класс!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фото\моя карта\IMG_20160924_172902.jpg"/>
          <p:cNvPicPr>
            <a:picLocks noChangeAspect="1" noChangeArrowheads="1"/>
          </p:cNvPicPr>
          <p:nvPr/>
        </p:nvPicPr>
        <p:blipFill>
          <a:blip r:embed="rId3" cstate="print"/>
          <a:srcRect b="14285"/>
          <a:stretch>
            <a:fillRect/>
          </a:stretch>
        </p:blipFill>
        <p:spPr bwMode="auto">
          <a:xfrm>
            <a:off x="1214414" y="1000108"/>
            <a:ext cx="3000364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2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62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03848" y="404664"/>
            <a:ext cx="5742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Шарики воздушные, яркие, цветные,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 вы взлетаете, словно мотыльки.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Кончились дошкольные, годы золотые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теперь для всех,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выпускники.</a:t>
            </a:r>
          </a:p>
        </p:txBody>
      </p:sp>
    </p:spTree>
    <p:extLst>
      <p:ext uri="{BB962C8B-B14F-4D97-AF65-F5344CB8AC3E}">
        <p14:creationId xmlns:p14="http://schemas.microsoft.com/office/powerpoint/2010/main" val="38581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7" b="13360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57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6" y="-45086"/>
            <a:ext cx="9144000" cy="6903085"/>
          </a:xfr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3915"/>
            <a:ext cx="3312874" cy="252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8" y="3383915"/>
            <a:ext cx="3342928" cy="256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52" y="795386"/>
            <a:ext cx="3283882" cy="2329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795388"/>
            <a:ext cx="3312368" cy="235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62" y="1868646"/>
            <a:ext cx="403542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8" y="774907"/>
            <a:ext cx="7663912" cy="521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38257"/>
            <a:ext cx="3657660" cy="268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7" y="764705"/>
            <a:ext cx="3528392" cy="266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7" y="3728771"/>
            <a:ext cx="344993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6576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7" y="764706"/>
            <a:ext cx="7622463" cy="532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9" y="883110"/>
            <a:ext cx="345638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23" y="883110"/>
            <a:ext cx="3498488" cy="223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9" y="3501008"/>
            <a:ext cx="3478088" cy="255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23" y="3620433"/>
            <a:ext cx="3533392" cy="255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912938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9" y="883111"/>
            <a:ext cx="7486422" cy="528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0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9" y="980728"/>
            <a:ext cx="3293315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395663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20272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8" y="978403"/>
            <a:ext cx="7613795" cy="504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6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19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344816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3"/>
            <a:ext cx="7344816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4"/>
            <a:ext cx="7344816" cy="518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4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836712"/>
            <a:ext cx="3168352" cy="22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243337" cy="22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8" y="3645024"/>
            <a:ext cx="3109140" cy="22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20" y="3645024"/>
            <a:ext cx="3243337" cy="22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857280"/>
            <a:ext cx="7551021" cy="508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361</Words>
  <Application>Microsoft Office PowerPoint</Application>
  <PresentationFormat>Экран (4:3)</PresentationFormat>
  <Paragraphs>64</Paragraphs>
  <Slides>28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ALWEKSWEY</cp:lastModifiedBy>
  <cp:revision>19</cp:revision>
  <dcterms:created xsi:type="dcterms:W3CDTF">2020-05-18T12:29:11Z</dcterms:created>
  <dcterms:modified xsi:type="dcterms:W3CDTF">2020-05-21T08:21:46Z</dcterms:modified>
</cp:coreProperties>
</file>