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86" r:id="rId9"/>
    <p:sldId id="265" r:id="rId10"/>
    <p:sldId id="280" r:id="rId11"/>
    <p:sldId id="281" r:id="rId12"/>
    <p:sldId id="267" r:id="rId13"/>
    <p:sldId id="285" r:id="rId14"/>
    <p:sldId id="277" r:id="rId15"/>
    <p:sldId id="276" r:id="rId16"/>
    <p:sldId id="283" r:id="rId17"/>
    <p:sldId id="284" r:id="rId18"/>
    <p:sldId id="282" r:id="rId19"/>
    <p:sldId id="269" r:id="rId20"/>
    <p:sldId id="270" r:id="rId21"/>
    <p:sldId id="274" r:id="rId22"/>
    <p:sldId id="275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0" autoAdjust="0"/>
    <p:restoredTop sz="94660"/>
  </p:normalViewPr>
  <p:slideViewPr>
    <p:cSldViewPr>
      <p:cViewPr varScale="1">
        <p:scale>
          <a:sx n="63" d="100"/>
          <a:sy n="63" d="100"/>
        </p:scale>
        <p:origin x="-15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4267200"/>
          </a:xfrm>
        </p:spPr>
        <p:txBody>
          <a:bodyPr/>
          <a:lstStyle/>
          <a:p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«Приобщение ребенка к миру искусства  через социокультурную среду и партнерство с культурными учреждениями города </a:t>
            </a: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организации деятельности по теме</a:t>
            </a:r>
            <a:b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«Народная </a:t>
            </a:r>
            <a:r>
              <a:rPr lang="ru-R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традиции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6400800" cy="79898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Белобаева Елена Валерьевна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«Д/с № 47»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– пространственная среда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3"/>
            <a:ext cx="3672408" cy="295232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68369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3933057"/>
            <a:ext cx="3683695" cy="26642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21" y="3933056"/>
            <a:ext cx="36770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8797" y="-418156"/>
            <a:ext cx="3024337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41775" cy="303133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3501008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87280" y="2766464"/>
            <a:ext cx="30057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2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87208" cy="6926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праздники и традиции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 в веках, моя Россия»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038600" cy="410445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41775" cy="4032448"/>
          </a:xfrm>
        </p:spPr>
      </p:pic>
    </p:spTree>
    <p:extLst>
      <p:ext uri="{BB962C8B-B14F-4D97-AF65-F5344CB8AC3E}">
        <p14:creationId xmlns:p14="http://schemas.microsoft.com/office/powerpoint/2010/main" val="2765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гуляния «Колядки»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394472" cy="45259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2" r="16996"/>
          <a:stretch/>
        </p:blipFill>
        <p:spPr bwMode="auto">
          <a:xfrm>
            <a:off x="3131840" y="4365104"/>
            <a:ext cx="2909797" cy="2359025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Осеннины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7815"/>
            <a:ext cx="3392396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7727"/>
            <a:ext cx="40354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40354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19"/>
            <a:ext cx="332263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занятие «Знакомимся с Матрешкой»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394472" cy="4525963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12"/>
            <a:ext cx="4041775" cy="227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2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гостиная «Капустные посиделки»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392396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25223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3394472" cy="45259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3" y="332656"/>
            <a:ext cx="3394472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80" y="4077072"/>
            <a:ext cx="4041775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«Как «Крепыши» березку будили»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8" y="1700808"/>
            <a:ext cx="4041775" cy="2276617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27" y="1700808"/>
            <a:ext cx="4038600" cy="2274828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8" y="4221088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5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975" y="548680"/>
            <a:ext cx="8229600" cy="6926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с социумом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«Взрослые – детям»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7" y="1556792"/>
            <a:ext cx="4038600" cy="260489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9" y="1484784"/>
            <a:ext cx="4041775" cy="2592288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9" y="4365104"/>
            <a:ext cx="4041775" cy="23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00" y="4365103"/>
            <a:ext cx="4041775" cy="238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«Страна, забывшая свою культуру, историю, традиции и национальных героев обречена на вымирание».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Толстой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«Народ, не знающий своего прошлого, не имеет будущего»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Ломоносов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996952"/>
            <a:ext cx="3528392" cy="36602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908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«Дети – детям»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3"/>
          <a:stretch/>
        </p:blipFill>
        <p:spPr>
          <a:xfrm>
            <a:off x="5292080" y="1412776"/>
            <a:ext cx="3394472" cy="2988322"/>
          </a:xfrm>
        </p:spPr>
      </p:pic>
      <p:pic>
        <p:nvPicPr>
          <p:cNvPr id="17" name="Объект 1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041775" cy="3031331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72" y="3590136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9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с детской библиотекой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41775" cy="3031331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-21189" r="-2734" b="38343"/>
          <a:stretch/>
        </p:blipFill>
        <p:spPr bwMode="auto">
          <a:xfrm>
            <a:off x="2699792" y="2564904"/>
            <a:ext cx="3395663" cy="374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с МОУ СОШ № 11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041775" cy="3031331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404177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041775" cy="241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8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36104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дошкольный возраст 3-5 лет.</a:t>
            </a:r>
          </a:p>
          <a:p>
            <a:pPr marL="0" indent="0" algn="just"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слов: изба, хозяйка, колыбелька и др.</a:t>
            </a:r>
          </a:p>
          <a:p>
            <a:pPr marL="0" indent="0" algn="just"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народной игрушке – матрешке, игрушках из глины;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предметах народного быта (самовар, чугунок, лавка);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предметах рукотворного мира (варежки, рукавицы);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малых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формах фольклора (сказки, потешки, песенки)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характерных особенностях русского костюма и старинной русской обуви;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праздниках. </a:t>
            </a:r>
          </a:p>
          <a:p>
            <a:pPr marL="0" indent="0" algn="just">
              <a:buNone/>
            </a:pPr>
            <a:r>
              <a:rPr lang="ru-RU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 5-7 лет.</a:t>
            </a:r>
          </a:p>
          <a:p>
            <a:pPr marL="0" indent="0" algn="just"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избе, особенностях ее строительства, внешнем и внутреннем убранстве, о русской печи, ее назначении;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возникновения предметов быта, видах женского рукоделия, мужских  ремеслах, народных промыслов;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устном народном творчестве;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праздниках и их традициях.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3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1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3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культура – это национальная память народа, то, что выделяет данный народ среди других, хранит человека от обезличивания, позволяет ему ощутить связь времен и поколений, получить духовную поддержку и жизненную опору»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Горький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9"/>
          <a:stretch/>
        </p:blipFill>
        <p:spPr bwMode="auto">
          <a:xfrm>
            <a:off x="1619672" y="2924944"/>
            <a:ext cx="5904656" cy="368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52128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культура и традиции:  направления и приоритеты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шутки прибаутки» - проект организации деятельности по ознакомлению с русским народным творчеством посредством восприятия художественной литературы для детей младшего  дошкольного возраста  3-5 лет;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старины» - программа духовно – нравственного воспитания через организацию деятельности в мини – музее для детей старшего дошкольного возраста 5-7 лет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***********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всех видов фольклора в повседневной деятельности;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национальными окружающими предметами, пробуждающими душу ребенка, воспитывающими в нем чувство красоты, любознательность;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 с народными праздниками и традициями;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народно – прикладным искусством.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культура и традиции: принципы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633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систематичности и последовательности 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культуросообразности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сочетания научности и доступности исторического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природосообразности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65104"/>
            <a:ext cx="5035550" cy="219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3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«Сказки, шутки, прибаутки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Приобщение младших дошкольников  к  истокам русской народной культуры посредством  произведений народного детского фольклора. 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представления об истории и культуре родной страны, труде русского народа, природе родного края посредством произведений детского фольклора;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сказкам,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прибауткам;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инсценировки и драматизации небольших отрывков из фольклорных произведений  при помощи воспитателей;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речь, обогащать словарь образными словами и выражениями посредством сказочного материала;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изобразительной и конструктивной деятельности, развивать мелкую моторику, творческие способности детей  младшего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6482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0891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«Картины старины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Приобщение детей старшего дошкольного возраста  5-7 лет к социокультурному наследию России через организацию деятельности в мини – музее «Картины старины».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 к нравственным и духовным ценностям православной культуры; способствовать развитию эмоционально – познавательного интереса к историческому и культурному наследию России;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углублять представления детей о жизнедеятельности людей на Руси; осуществлять сравнение прошлого и современного укладов жизни русских людей;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традициям славянской культуры;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семью на духовно-нравственное воспитание детей (ознакомление родителей с основами православной педагогики и психологии, формирование представлений о формах традиционного семейного уклада, возрождение семейных традиций).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8"/>
          <a:stretch/>
        </p:blipFill>
        <p:spPr>
          <a:xfrm>
            <a:off x="1259632" y="188640"/>
            <a:ext cx="6768752" cy="6552728"/>
          </a:xfrm>
        </p:spPr>
      </p:pic>
    </p:spTree>
    <p:extLst>
      <p:ext uri="{BB962C8B-B14F-4D97-AF65-F5344CB8AC3E}">
        <p14:creationId xmlns:p14="http://schemas.microsoft.com/office/powerpoint/2010/main" val="416564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80" y="692696"/>
            <a:ext cx="8229600" cy="8367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образовательной деятельности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7744" y="2009281"/>
            <a:ext cx="2232248" cy="147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с детьми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37854" y="4365104"/>
            <a:ext cx="5976664" cy="2160240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26186" y="2034934"/>
            <a:ext cx="2052228" cy="147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2067108"/>
            <a:ext cx="1872208" cy="147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2280" y="2021696"/>
            <a:ext cx="1872208" cy="1479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с социумом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>
            <a:stCxn id="6" idx="2"/>
            <a:endCxn id="8" idx="0"/>
          </p:cNvCxnSpPr>
          <p:nvPr/>
        </p:nvCxnSpPr>
        <p:spPr>
          <a:xfrm>
            <a:off x="3383868" y="3488590"/>
            <a:ext cx="1342318" cy="876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6" idx="2"/>
            <a:endCxn id="8" idx="0"/>
          </p:cNvCxnSpPr>
          <p:nvPr/>
        </p:nvCxnSpPr>
        <p:spPr>
          <a:xfrm>
            <a:off x="1115616" y="3546417"/>
            <a:ext cx="3610570" cy="81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5" idx="2"/>
            <a:endCxn id="8" idx="0"/>
          </p:cNvCxnSpPr>
          <p:nvPr/>
        </p:nvCxnSpPr>
        <p:spPr>
          <a:xfrm flipH="1">
            <a:off x="4726186" y="3514243"/>
            <a:ext cx="1026114" cy="85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7" idx="2"/>
            <a:endCxn id="8" idx="0"/>
          </p:cNvCxnSpPr>
          <p:nvPr/>
        </p:nvCxnSpPr>
        <p:spPr>
          <a:xfrm flipH="1">
            <a:off x="4726186" y="3501005"/>
            <a:ext cx="3302198" cy="864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137</TotalTime>
  <Words>517</Words>
  <Application>Microsoft Office PowerPoint</Application>
  <PresentationFormat>Экран (4:3)</PresentationFormat>
  <Paragraphs>76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Исполнительная</vt:lpstr>
      <vt:lpstr>«Приобщение ребенка к миру искусства  через социокультурную среду и партнерство с культурными учреждениями города  посредством организации деятельности по теме «Народная культура и традиции»</vt:lpstr>
      <vt:lpstr>Презентация PowerPoint</vt:lpstr>
      <vt:lpstr>Презентация PowerPoint</vt:lpstr>
      <vt:lpstr>  Народная культура и традиции:  направления и приоритеты </vt:lpstr>
      <vt:lpstr>Народная культура и традиции: принципы</vt:lpstr>
      <vt:lpstr>Презентация PowerPoint</vt:lpstr>
      <vt:lpstr>Презентация PowerPoint</vt:lpstr>
      <vt:lpstr>Презентация PowerPoint</vt:lpstr>
      <vt:lpstr>Направления образовательной деятельности</vt:lpstr>
      <vt:lpstr>Развивающая предметно – пространственная среда</vt:lpstr>
      <vt:lpstr>Презентация PowerPoint</vt:lpstr>
      <vt:lpstr>Народные праздники и традиции «Живи в веках, моя Россия»</vt:lpstr>
      <vt:lpstr>Народные гуляния «Колядки»</vt:lpstr>
      <vt:lpstr>Развлечение «Осеннины»</vt:lpstr>
      <vt:lpstr>Познавательное занятие «Знакомимся с Матрешкой»</vt:lpstr>
      <vt:lpstr>Семейная гостиная «Капустные посиделки»</vt:lpstr>
      <vt:lpstr>Презентация PowerPoint</vt:lpstr>
      <vt:lpstr>Прогулка «Как «Крепыши» березку будили» совместно с родителями</vt:lpstr>
      <vt:lpstr>Партнерство с социумом Театрализованная деятельность «Взрослые – детям»</vt:lpstr>
      <vt:lpstr>Театрализованная деятельность  «Дети – детям»</vt:lpstr>
      <vt:lpstr>Партнерство с детской библиотекой</vt:lpstr>
      <vt:lpstr>Партнерство с МОУ СОШ № 11</vt:lpstr>
      <vt:lpstr>Ожидаемый результат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«Приобщение ребенка к миру искусства  через социокультурную среду и партнерство с культурными учреждениями города  посредством реализации проекта  «Народная культура и традиции»</dc:title>
  <dc:creator>User</dc:creator>
  <cp:lastModifiedBy>User</cp:lastModifiedBy>
  <cp:revision>17</cp:revision>
  <dcterms:created xsi:type="dcterms:W3CDTF">2020-12-13T07:14:08Z</dcterms:created>
  <dcterms:modified xsi:type="dcterms:W3CDTF">2020-12-17T10:09:52Z</dcterms:modified>
</cp:coreProperties>
</file>