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2" r:id="rId5"/>
    <p:sldId id="259" r:id="rId6"/>
    <p:sldId id="267" r:id="rId7"/>
    <p:sldId id="271" r:id="rId8"/>
    <p:sldId id="260" r:id="rId9"/>
    <p:sldId id="261" r:id="rId10"/>
    <p:sldId id="262" r:id="rId11"/>
    <p:sldId id="270" r:id="rId12"/>
    <p:sldId id="263" r:id="rId13"/>
    <p:sldId id="265" r:id="rId14"/>
    <p:sldId id="264" r:id="rId15"/>
    <p:sldId id="266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5641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3" autoAdjust="0"/>
  </p:normalViewPr>
  <p:slideViewPr>
    <p:cSldViewPr>
      <p:cViewPr varScale="1">
        <p:scale>
          <a:sx n="69" d="100"/>
          <a:sy n="69" d="100"/>
        </p:scale>
        <p:origin x="-14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071942"/>
            <a:ext cx="8358246" cy="2357454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solidFill>
                  <a:srgbClr val="002060"/>
                </a:solidFill>
              </a:rPr>
              <a:t>МБДОУ «Д/с № 47»</a:t>
            </a:r>
          </a:p>
          <a:p>
            <a:pPr algn="r"/>
            <a:r>
              <a:rPr lang="ru-RU" dirty="0">
                <a:solidFill>
                  <a:srgbClr val="002060"/>
                </a:solidFill>
              </a:rPr>
              <a:t>Автор: Болгова Анастасия Анатольевна, </a:t>
            </a:r>
          </a:p>
          <a:p>
            <a:pPr algn="r"/>
            <a:r>
              <a:rPr lang="ru-RU" dirty="0">
                <a:solidFill>
                  <a:srgbClr val="002060"/>
                </a:solidFill>
              </a:rPr>
              <a:t>воспитатель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505930"/>
            <a:ext cx="8929718" cy="1470025"/>
          </a:xfrm>
        </p:spPr>
        <p:txBody>
          <a:bodyPr>
            <a:noAutofit/>
          </a:bodyPr>
          <a:lstStyle/>
          <a:p>
            <a:r>
              <a:rPr lang="ru-RU" sz="2400" dirty="0"/>
              <a:t>«Советская мультипликация как средство духовно-нравственного воспитания «маленького» Человека в рамках реализации проекта «Любимые мультфильмы бабушек и мам»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мультики\IMG_20201216_133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85728"/>
            <a:ext cx="5429256" cy="4071942"/>
          </a:xfrm>
          <a:prstGeom prst="rect">
            <a:avLst/>
          </a:prstGeom>
          <a:noFill/>
        </p:spPr>
      </p:pic>
      <p:pic>
        <p:nvPicPr>
          <p:cNvPr id="4099" name="Picture 3" descr="C:\Users\user\Desktop\мультики\IMG_20201216_1652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714620"/>
            <a:ext cx="4667283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IMG_20200219_141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6953298" cy="5214974"/>
          </a:xfrm>
          <a:prstGeom prst="rect">
            <a:avLst/>
          </a:prstGeom>
          <a:noFill/>
        </p:spPr>
      </p:pic>
      <p:pic>
        <p:nvPicPr>
          <p:cNvPr id="11267" name="Picture 3" descr="C:\Users\user\Desktop\IMG_20200219_1419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14289"/>
            <a:ext cx="2881301" cy="2160975"/>
          </a:xfrm>
          <a:prstGeom prst="rect">
            <a:avLst/>
          </a:prstGeom>
          <a:noFill/>
        </p:spPr>
      </p:pic>
      <p:pic>
        <p:nvPicPr>
          <p:cNvPr id="11268" name="Picture 4" descr="C:\Users\user\Desktop\IMG_20200219_1419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714752"/>
            <a:ext cx="3500430" cy="2625323"/>
          </a:xfrm>
          <a:prstGeom prst="rect">
            <a:avLst/>
          </a:prstGeom>
          <a:noFill/>
        </p:spPr>
      </p:pic>
      <p:pic>
        <p:nvPicPr>
          <p:cNvPr id="11269" name="Picture 5" descr="C:\Users\user\Desktop\IMG_20200219_1419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786190"/>
            <a:ext cx="3786214" cy="2839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user\Desktop\мультики\IMG_20201216_162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мультики\IMG_20201216_180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071810"/>
            <a:ext cx="4857752" cy="3643314"/>
          </a:xfrm>
          <a:prstGeom prst="rect">
            <a:avLst/>
          </a:prstGeom>
          <a:noFill/>
        </p:spPr>
      </p:pic>
      <p:pic>
        <p:nvPicPr>
          <p:cNvPr id="7171" name="Picture 3" descr="C:\Users\user\Desktop\мультики\IMG_20201216_1804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5334036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user\Desktop\мультики\IMG_20201216_164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500174"/>
            <a:ext cx="4857784" cy="3643338"/>
          </a:xfrm>
          <a:prstGeom prst="rect">
            <a:avLst/>
          </a:prstGeom>
          <a:noFill/>
        </p:spPr>
      </p:pic>
      <p:pic>
        <p:nvPicPr>
          <p:cNvPr id="6" name="Picture 2" descr="C:\Users\user\Desktop\мультики\IMG_20201216_1639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48253" cy="3786190"/>
          </a:xfrm>
          <a:prstGeom prst="rect">
            <a:avLst/>
          </a:prstGeom>
          <a:noFill/>
        </p:spPr>
      </p:pic>
      <p:pic>
        <p:nvPicPr>
          <p:cNvPr id="6148" name="Picture 4" descr="C:\Users\user\Desktop\мультики\IMG_20201216_1637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571876"/>
            <a:ext cx="4071966" cy="3053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esktop\мультики\IMG_20201216_1648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28596" y="4000504"/>
            <a:ext cx="3857652" cy="171451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Спасибо 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за внимание!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dirty="0"/>
              <a:t>Ребята, давайте </a:t>
            </a:r>
            <a:br>
              <a:rPr lang="ru-RU" dirty="0"/>
            </a:br>
            <a:r>
              <a:rPr lang="ru-RU" dirty="0"/>
              <a:t>жить дружно! </a:t>
            </a:r>
            <a:r>
              <a:rPr lang="ru-RU" dirty="0">
                <a:sym typeface="Wingdings" pitchFamily="2" charset="2"/>
              </a:rPr>
              <a:t></a:t>
            </a:r>
            <a:endParaRPr lang="ru-RU" dirty="0"/>
          </a:p>
        </p:txBody>
      </p:sp>
      <p:pic>
        <p:nvPicPr>
          <p:cNvPr id="4" name="Picture 2" descr="C:\Users\user\Desktop\IMG_20191119_181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85728"/>
            <a:ext cx="4500562" cy="6000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980728"/>
            <a:ext cx="6764721" cy="3000396"/>
          </a:xfrm>
        </p:spPr>
        <p:txBody>
          <a:bodyPr>
            <a:normAutofit/>
          </a:bodyPr>
          <a:lstStyle/>
          <a:p>
            <a:pPr algn="r"/>
            <a:r>
              <a:rPr lang="ru-RU" sz="2400" dirty="0"/>
              <a:t>«Искусство мультипликации не знает границ, потому что совпадает с границами фантазии»</a:t>
            </a:r>
            <a:br>
              <a:rPr lang="ru-RU" sz="2400" dirty="0"/>
            </a:br>
            <a:r>
              <a:rPr lang="ru-RU" sz="2400" dirty="0"/>
              <a:t>Д</a:t>
            </a:r>
            <a:r>
              <a:rPr lang="ru-RU" sz="2400" b="1" dirty="0"/>
              <a:t>у</a:t>
            </a:r>
            <a:r>
              <a:rPr lang="ru-RU" sz="2400" dirty="0"/>
              <a:t>шан </a:t>
            </a:r>
            <a:r>
              <a:rPr lang="ru-RU" sz="2400" dirty="0" err="1"/>
              <a:t>В</a:t>
            </a:r>
            <a:r>
              <a:rPr lang="ru-RU" sz="2400" b="1" dirty="0" err="1"/>
              <a:t>у</a:t>
            </a:r>
            <a:r>
              <a:rPr lang="ru-RU" sz="2400" dirty="0" err="1"/>
              <a:t>котич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5362" name="Picture 2" descr="https://yt3.ggpht.com/a/AATXAJygxYnXW-pUcb9DG1S2R-0AB5jzaIIGA05X3711bg=s800-c-k-c0xffffffff-no-rj-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9041" y="3399703"/>
            <a:ext cx="3000396" cy="3000396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6FBE044-9BD9-495A-8BAC-2B32D423BD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583" y="3230116"/>
            <a:ext cx="2591884" cy="31409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E077A5A-17D2-4C63-9286-435A8B83BF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4153" y="3230116"/>
            <a:ext cx="2591802" cy="335756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9ADFEF0-E7C1-4C61-9C21-C7145277D7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2791" y="188640"/>
            <a:ext cx="2255369" cy="27684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200400"/>
            <a:ext cx="8143932" cy="344331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</a:rPr>
              <a:t>Цель:</a:t>
            </a:r>
            <a:r>
              <a:rPr lang="ru-RU" sz="2000" dirty="0">
                <a:solidFill>
                  <a:srgbClr val="002060"/>
                </a:solidFill>
              </a:rPr>
              <a:t> воспитание духовно-нравственных ценностей, на примере мультфильмов советского периода, обучение детей добру, справедливости, чуткости. 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Задачи:</a:t>
            </a:r>
            <a:endParaRPr lang="ru-RU" sz="1600" dirty="0">
              <a:solidFill>
                <a:srgbClr val="002060"/>
              </a:solidFill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</a:rPr>
              <a:t> способствовать развитию духовно-нравственного воспитания дошкольников в процессе изучения и обсуждения просмотренных мультфильмов;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</a:rPr>
              <a:t> создание в группе мультипликационного уголка, пополнение РППС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</a:rPr>
              <a:t> создать условия для развития познавательных процессов: восприятия, памяти, воображения, творческих способностей детей;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</a:rPr>
              <a:t> создать условия для привлечения родителей к воспитательно-образовательному процессу в рамках проекта.</a:t>
            </a:r>
          </a:p>
          <a:p>
            <a:endParaRPr lang="ru-RU" sz="1800" dirty="0"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505930"/>
            <a:ext cx="8786874" cy="1470025"/>
          </a:xfrm>
        </p:spPr>
        <p:txBody>
          <a:bodyPr>
            <a:noAutofit/>
          </a:bodyPr>
          <a:lstStyle/>
          <a:p>
            <a:r>
              <a:rPr lang="ru-RU" sz="1800" b="1" u="sng" dirty="0"/>
              <a:t>Проблема</a:t>
            </a:r>
            <a:r>
              <a:rPr lang="ru-RU" sz="1800" b="1" dirty="0"/>
              <a:t>: </a:t>
            </a:r>
            <a:r>
              <a:rPr lang="ru-RU" sz="1800" dirty="0"/>
              <a:t>дети не любят старые мультфильмы, т. к. они менее красочны, реже попадаются на глаза, а все каналы и Интернет пестрят яркими современными мультфильмами, которые притягивают внимание, но зачастую, не имеют смысла и не играют никакой обучающей роли для детей.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9F6104-D42D-436D-8390-0EDF16355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ru-RU" b="1" dirty="0">
                <a:solidFill>
                  <a:srgbClr val="F56413"/>
                </a:solidFill>
              </a:rPr>
              <a:t>Просмотрели и </a:t>
            </a:r>
            <a:r>
              <a:rPr lang="ru-RU" b="1" dirty="0" smtClean="0">
                <a:solidFill>
                  <a:srgbClr val="F56413"/>
                </a:solidFill>
              </a:rPr>
              <a:t>обсудили</a:t>
            </a:r>
            <a:r>
              <a:rPr lang="ru-RU" b="1" dirty="0" smtClean="0">
                <a:solidFill>
                  <a:srgbClr val="F56413"/>
                </a:solidFill>
              </a:rPr>
              <a:t>:</a:t>
            </a:r>
            <a:endParaRPr lang="ru-RU" b="1" dirty="0">
              <a:solidFill>
                <a:srgbClr val="F56413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7A0C2E-3A1F-45EB-9538-0EC9C2D8C46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4206240" cy="532859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Крошка Енот</a:t>
            </a:r>
          </a:p>
          <a:p>
            <a:r>
              <a:rPr lang="ru-RU" dirty="0"/>
              <a:t>Трое из Простоквашино</a:t>
            </a:r>
          </a:p>
          <a:p>
            <a:r>
              <a:rPr lang="ru-RU" dirty="0"/>
              <a:t>Крокодил Гена и Чебурашка</a:t>
            </a:r>
          </a:p>
          <a:p>
            <a:r>
              <a:rPr lang="ru-RU" dirty="0"/>
              <a:t>Бобик в гостях у Барбоса</a:t>
            </a:r>
          </a:p>
          <a:p>
            <a:r>
              <a:rPr lang="ru-RU" dirty="0"/>
              <a:t>Как Львёнок и Черепаха пели песню</a:t>
            </a:r>
          </a:p>
          <a:p>
            <a:r>
              <a:rPr lang="ru-RU" dirty="0"/>
              <a:t>Домовёнок Кузя</a:t>
            </a:r>
          </a:p>
          <a:p>
            <a:r>
              <a:rPr lang="ru-RU" dirty="0"/>
              <a:t>Винни Пух и все-все-все</a:t>
            </a:r>
          </a:p>
          <a:p>
            <a:r>
              <a:rPr lang="ru-RU" dirty="0"/>
              <a:t>Дюймовочка</a:t>
            </a:r>
          </a:p>
          <a:p>
            <a:r>
              <a:rPr lang="ru-RU" dirty="0"/>
              <a:t>Малыш и Карлсон</a:t>
            </a:r>
          </a:p>
          <a:p>
            <a:r>
              <a:rPr lang="ru-RU" dirty="0"/>
              <a:t>Бременские музыканты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CC8C06F-EB51-49B1-8921-2F09272DC22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476750" y="1124744"/>
            <a:ext cx="4206240" cy="489505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Летучий корабль</a:t>
            </a:r>
          </a:p>
          <a:p>
            <a:r>
              <a:rPr lang="ru-RU" dirty="0"/>
              <a:t>Каникулы Бонифация</a:t>
            </a:r>
          </a:p>
          <a:p>
            <a:r>
              <a:rPr lang="ru-RU" dirty="0"/>
              <a:t>Умка</a:t>
            </a:r>
          </a:p>
          <a:p>
            <a:r>
              <a:rPr lang="ru-RU" dirty="0"/>
              <a:t>Каштанка</a:t>
            </a:r>
          </a:p>
          <a:p>
            <a:r>
              <a:rPr lang="ru-RU" dirty="0"/>
              <a:t>Мойдодыр</a:t>
            </a:r>
          </a:p>
          <a:p>
            <a:r>
              <a:rPr lang="ru-RU" dirty="0"/>
              <a:t>Рикки-</a:t>
            </a:r>
            <a:r>
              <a:rPr lang="ru-RU" dirty="0" err="1"/>
              <a:t>Тикки</a:t>
            </a:r>
            <a:r>
              <a:rPr lang="ru-RU" dirty="0"/>
              <a:t>-</a:t>
            </a:r>
            <a:r>
              <a:rPr lang="ru-RU" dirty="0" err="1"/>
              <a:t>Тави</a:t>
            </a:r>
            <a:endParaRPr lang="ru-RU" dirty="0"/>
          </a:p>
          <a:p>
            <a:r>
              <a:rPr lang="ru-RU" dirty="0"/>
              <a:t>Снеговик-почтовик</a:t>
            </a:r>
          </a:p>
          <a:p>
            <a:r>
              <a:rPr lang="ru-RU" dirty="0"/>
              <a:t>Серая Шейка</a:t>
            </a:r>
          </a:p>
          <a:p>
            <a:r>
              <a:rPr lang="ru-RU" dirty="0"/>
              <a:t>Подарок для слона</a:t>
            </a:r>
          </a:p>
          <a:p>
            <a:r>
              <a:rPr lang="ru-RU" dirty="0"/>
              <a:t>Мама для мамонтёнка</a:t>
            </a:r>
          </a:p>
          <a:p>
            <a:r>
              <a:rPr lang="ru-RU" dirty="0" err="1"/>
              <a:t>Трям</a:t>
            </a:r>
            <a:r>
              <a:rPr lang="ru-RU" dirty="0"/>
              <a:t>, здравствуйте!</a:t>
            </a:r>
          </a:p>
          <a:p>
            <a:r>
              <a:rPr lang="ru-RU" dirty="0"/>
              <a:t>Приключения поросёнка Фунтика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2612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Создание развивающей предметно-пространственной среды:</a:t>
            </a:r>
          </a:p>
        </p:txBody>
      </p:sp>
      <p:pic>
        <p:nvPicPr>
          <p:cNvPr id="1026" name="Picture 2" descr="C:\Users\user\Desktop\мультики\IMG_20201216_18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14686"/>
            <a:ext cx="3619525" cy="2714644"/>
          </a:xfrm>
          <a:prstGeom prst="rect">
            <a:avLst/>
          </a:prstGeom>
          <a:noFill/>
        </p:spPr>
      </p:pic>
      <p:pic>
        <p:nvPicPr>
          <p:cNvPr id="1027" name="Picture 3" descr="C:\Users\user\Desktop\мультики\IMG_20201216_1825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071810"/>
            <a:ext cx="1809729" cy="1357297"/>
          </a:xfrm>
          <a:prstGeom prst="rect">
            <a:avLst/>
          </a:prstGeom>
          <a:noFill/>
        </p:spPr>
      </p:pic>
      <p:pic>
        <p:nvPicPr>
          <p:cNvPr id="1028" name="Picture 4" descr="C:\Users\user\Desktop\мультики\IMG_20201216_1825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000372"/>
            <a:ext cx="1809763" cy="1357322"/>
          </a:xfrm>
          <a:prstGeom prst="rect">
            <a:avLst/>
          </a:prstGeom>
          <a:noFill/>
        </p:spPr>
      </p:pic>
      <p:pic>
        <p:nvPicPr>
          <p:cNvPr id="1029" name="Picture 5" descr="C:\Users\user\Desktop\мультики\IMG_20201216_1826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4357694"/>
            <a:ext cx="1785918" cy="1339439"/>
          </a:xfrm>
          <a:prstGeom prst="rect">
            <a:avLst/>
          </a:prstGeom>
          <a:noFill/>
        </p:spPr>
      </p:pic>
      <p:pic>
        <p:nvPicPr>
          <p:cNvPr id="1032" name="Picture 8" descr="C:\Users\user\Desktop\мультики\IMG_20201216_1828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4143380"/>
            <a:ext cx="1904981" cy="1428736"/>
          </a:xfrm>
          <a:prstGeom prst="rect">
            <a:avLst/>
          </a:prstGeom>
          <a:noFill/>
        </p:spPr>
      </p:pic>
      <p:pic>
        <p:nvPicPr>
          <p:cNvPr id="11" name="Picture 6" descr="C:\Users\user\Desktop\мультики\IMG_20201216_1827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5500702"/>
            <a:ext cx="1571604" cy="1178703"/>
          </a:xfrm>
          <a:prstGeom prst="rect">
            <a:avLst/>
          </a:prstGeom>
          <a:noFill/>
        </p:spPr>
      </p:pic>
      <p:pic>
        <p:nvPicPr>
          <p:cNvPr id="12" name="Picture 7" descr="C:\Users\user\Desktop\мультики\IMG_20201216_1828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5429264"/>
            <a:ext cx="1643074" cy="1232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user\Desktop\IMG_20191125_140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C:\Users\user\Desktop\IMG_20191125_1408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мультики\IMG_20201216_181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85728"/>
            <a:ext cx="6786578" cy="5089934"/>
          </a:xfrm>
          <a:prstGeom prst="rect">
            <a:avLst/>
          </a:prstGeom>
          <a:noFill/>
        </p:spPr>
      </p:pic>
      <p:pic>
        <p:nvPicPr>
          <p:cNvPr id="2051" name="Picture 3" descr="C:\Users\user\Desktop\мультики\IMG_20201216_1757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964761"/>
            <a:ext cx="3286148" cy="2464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мультики\IMG_20201216_143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5524507" cy="4143380"/>
          </a:xfrm>
          <a:prstGeom prst="rect">
            <a:avLst/>
          </a:prstGeom>
          <a:noFill/>
        </p:spPr>
      </p:pic>
      <p:pic>
        <p:nvPicPr>
          <p:cNvPr id="3075" name="Picture 3" descr="C:\Users\user\Desktop\мультики\IMG_20201216_155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143116"/>
            <a:ext cx="3232552" cy="4310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999</TotalTime>
  <Words>247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Справедливость</vt:lpstr>
      <vt:lpstr>«Советская мультипликация как средство духовно-нравственного воспитания «маленького» Человека в рамках реализации проекта «Любимые мультфильмы бабушек и мам»</vt:lpstr>
      <vt:lpstr>«Искусство мультипликации не знает границ, потому что совпадает с границами фантазии» Душан Вукотич </vt:lpstr>
      <vt:lpstr>Проблема: дети не любят старые мультфильмы, т. к. они менее красочны, реже попадаются на глаза, а все каналы и Интернет пестрят яркими современными мультфильмами, которые притягивают внимание, но зачастую, не имеют смысла и не играют никакой обучающей роли для детей. </vt:lpstr>
      <vt:lpstr>Просмотрели и обсудили:</vt:lpstr>
      <vt:lpstr>Создание развивающей предметно-пространственной среды: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Ребята, давайте  жить дружно!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Детсад 47</cp:lastModifiedBy>
  <cp:revision>66</cp:revision>
  <dcterms:created xsi:type="dcterms:W3CDTF">2020-12-15T23:09:25Z</dcterms:created>
  <dcterms:modified xsi:type="dcterms:W3CDTF">2020-12-22T04:57:07Z</dcterms:modified>
</cp:coreProperties>
</file>